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4D942-1F6A-18B7-C8CC-F0FED21F5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34F12-4785-7C64-C958-427E2CD6E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5A715-40F0-5AC7-9062-0CB21F42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C55E3-448F-5A7D-8FBB-182DD89FF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08F7C-9E23-7441-4D60-F4D41272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67B80-E917-EB83-CF59-392670C54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39FF0-00A5-8FAD-01B1-42AD9581E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15A96-FEB1-F47B-1B22-33E473745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C0F6B-2111-28C5-98DC-BFB7C87B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4B946-CD48-DEE1-803F-3C615AB3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3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ADDF03-1D95-6C93-55A8-82628C928D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8D465-6494-D9DC-D948-B1941F9A9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A449-8611-C481-9DB4-A51345F5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04EA4-3635-813A-BE3A-B17E73BB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2A068-2F1D-8171-DE7C-4D56E917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5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8A59-7401-9D1C-1F3F-87FD99E0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E8312-6686-3F3A-291F-A59A3F529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CFBB-9DF4-F70D-5DE2-71E40BF97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B66F3-3776-4D22-8275-27B263D5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722D-FD91-6817-A098-755D426E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8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1A7C6-77B3-BBC5-3A05-654A30219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FFD85-6129-6CC9-EDE0-4ACE8BD74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FDF17-4692-D84B-C52A-AACABD73E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55022-D857-86B1-75EC-40A58321B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CA659-06E9-8D32-292C-39B634E9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4A32-85A1-045A-B761-12F0695F8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0B5BB-EF1D-B69F-B5E7-E1ABB38F9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CABBA-9239-7565-B582-98C3A274B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B0A26-D689-7648-B96F-7E465D1F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F6EB1-D8E8-7F1A-6FEB-7C64F745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7CAB4-8FED-8356-DF6B-F8D46ECC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9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359F5-0677-C261-F36A-F6F34E27F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057AB-1475-89B1-E563-68BB59443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A205E-3F96-FAF1-B2FD-3301CE6EC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C7C40C-3EDA-23E8-7A81-8EB398FB14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C8B70C-2263-7B13-819F-1C99C90E0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B753B1-8EEC-BD1E-4986-DF5B7F4DA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A4ED55-32A7-6696-5BA7-1159EBD0C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BD2363-245A-0C6B-7EC1-4181DABA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1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70DB2-A4C5-E92F-1EE6-7A4A708A8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3237B-FE53-AB03-4F72-DD048FA6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EEF97-77E6-D426-C0EA-1AA13E49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60395-31D1-7541-CF25-9A5AF240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8D7A93-D835-E973-17A0-B116ED89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F0D36-E6E4-7770-4541-8EBD1B08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69FB7-7E20-8EF3-7595-0DA0F596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6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C9D6F-A102-B6BE-F1A6-5AF00C7D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1124D-442D-6A8B-5855-6E9612AFD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A39D8-51E4-87D5-9F75-788E03EEA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970F8-8E6C-5603-1927-CBECE4B4B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9F1FB-9565-ECE5-472D-5D5EA14FB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ED74C-1EC7-EA94-0A10-9CA81AE3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0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C40E-EB64-FBE4-5321-CDC38D01B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BA5856-251C-5396-9E76-571E945A9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2A5E0-EA82-E586-457A-C9E13A49F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3B825-A86A-94A0-A9E8-7733CDBFF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D56C3-D821-E464-D2B0-0A172AA5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A46DA-3C97-91FB-3B4B-E56BC3C7A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0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19E87E-ECDA-1F56-E72B-E0C1569F9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816C0-11B9-D306-F7D5-30F546DF1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6E79A-B539-17ED-1BDD-C0E61789E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C5C0E2-ACCD-43AB-9F78-B119DFF4491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C76CA-A768-DE7A-9898-37F90C1E1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BEAC2-E670-D4E5-F4F6-17C47BBAB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74AECD-EFFD-4D30-96AC-92B087EA6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2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DA42C-8EC4-DB78-34D0-C0BD49A40F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Módulo 3 </a:t>
            </a:r>
            <a:br>
              <a:rPr lang="es-ES" dirty="0"/>
            </a:br>
            <a:br>
              <a:rPr lang="es-ES" dirty="0"/>
            </a:br>
            <a:r>
              <a:rPr lang="es-ES" dirty="0"/>
              <a:t>Protocolos para la interpretación comunitaria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0AE10-3B5E-C349-414A-8FC3CF6A8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36FF3-BAE8-4ACE-580F-1A26930F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Objectivo</a:t>
            </a:r>
            <a:r>
              <a:rPr lang="en-US" dirty="0"/>
              <a:t> de </a:t>
            </a:r>
            <a:r>
              <a:rPr lang="en-US" dirty="0" err="1"/>
              <a:t>aprendizaje</a:t>
            </a:r>
            <a:r>
              <a:rPr lang="en-US" dirty="0"/>
              <a:t> 3.2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F4898-24A4-B6BD-6B8C-694416DBA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Preparación para una asignación </a:t>
            </a:r>
            <a:endParaRPr lang="es-ES" sz="2000" b="0" i="0" dirty="0">
              <a:effectLst/>
            </a:endParaRPr>
          </a:p>
          <a:p>
            <a:pPr marL="0" indent="0" algn="l" rtl="0" fontAlgn="base">
              <a:buNone/>
            </a:pPr>
            <a:endParaRPr lang="es-ES" sz="2000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Inicia al ser contactados para una asignación.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Esencial para intérpretes profesionales.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Duración varía según detalles y experiencia.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Tipos de intérpretes: tiempo completo, parcial, autónomos.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Uso de lista de verificación y creación de glosarios.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Importante para empleados y, especialmente, para intérpretes autónomos.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Solicitud detallada de información al ser contactados.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Recomendación: Lista de verificación estándar.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Calibri" panose="020F0502020204030204" pitchFamily="34" charset="0"/>
              </a:rPr>
              <a:t>Reflexionar sobre detalles necesarios antes de abordar la lista. </a:t>
            </a:r>
          </a:p>
        </p:txBody>
      </p:sp>
    </p:spTree>
    <p:extLst>
      <p:ext uri="{BB962C8B-B14F-4D97-AF65-F5344CB8AC3E}">
        <p14:creationId xmlns:p14="http://schemas.microsoft.com/office/powerpoint/2010/main" val="32410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D4B1B-D553-36F3-7ACA-9E816C188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s-ES" sz="4400" b="0" i="0" dirty="0">
                <a:effectLst/>
                <a:latin typeface="Calibri" panose="020F0502020204030204" pitchFamily="34" charset="0"/>
              </a:rPr>
              <a:t>Diapositiva: 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15B73-1126-E673-6B5F-E1BE6E2F2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Reflexiona sobre los detalles que necesitarías conocer.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1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DE969-BB5C-7FC3-8079-928A53B2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Diapositiva</a:t>
            </a:r>
            <a:r>
              <a:rPr lang="en-US" dirty="0"/>
              <a:t>: 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374DB-C3F4-B5AC-DE67-710CE54EF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¿</a:t>
            </a:r>
            <a:r>
              <a:rPr lang="en-US" dirty="0" err="1"/>
              <a:t>Listos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90801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D4F4-0700-4C47-6DE8-AEE4A789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Idioma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CDCB7-37BC-3469-A19D-7A5E23EBF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¿Que lenguas necesitan interpretarse? </a:t>
            </a:r>
            <a:endParaRPr lang="es-ES" sz="1800" b="0" i="0" dirty="0"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Fecha de la asignación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Hora de la asignación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Duración de la asignación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Ubicación de la asignación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Tipo de lugar (interior/exterior/tipo de edificio)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Dirección de la asignación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Ruta/Condiciones de tráfico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Estacionamiento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Nombre de la persona de contacto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Número de teléfono de la persona de contacto: oficina y celular (en caso de tenerlo)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Método de pago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Tipo de reunión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Tema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Modalidad de interpretación requerida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Documentos importantes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Sitios web importantes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Dispositivos electrónicos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Material para toma de notas (plumas/libreta)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ES" sz="1800" b="0" i="0" dirty="0">
                <a:effectLst/>
                <a:latin typeface="Calibri" panose="020F0502020204030204" pitchFamily="34" charset="0"/>
              </a:rPr>
              <a:t>Diccionario/glosario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20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F1E6-BFF1-443B-3036-A6B41421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>
                <a:effectLst/>
              </a:rPr>
              <a:t>Actividad 3.2</a:t>
            </a:r>
            <a:br>
              <a:rPr lang="es-ES" b="0" i="0" dirty="0"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18B42-9B0C-C31A-0099-60B673756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Practicamos los pasos para recopilar la información necesaria y prepararnos para la asignación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3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226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Módulo 3   Protocolos para la interpretación comunitaria </vt:lpstr>
      <vt:lpstr>Objectivo de aprendizaje 3.2 </vt:lpstr>
      <vt:lpstr>Diapositiva:  </vt:lpstr>
      <vt:lpstr>Diapositiva: Z </vt:lpstr>
      <vt:lpstr>Idioma </vt:lpstr>
      <vt:lpstr>Actividad 3.2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Gulnuma F</dc:creator>
  <cp:lastModifiedBy>Gulnuma F</cp:lastModifiedBy>
  <cp:revision>1</cp:revision>
  <dcterms:created xsi:type="dcterms:W3CDTF">2024-10-29T20:50:11Z</dcterms:created>
  <dcterms:modified xsi:type="dcterms:W3CDTF">2024-10-30T04:18:06Z</dcterms:modified>
</cp:coreProperties>
</file>